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477F-11E7-6DAC-510B-89045D699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AD112-6A9D-A648-2887-69F75DA4C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4EE7-25C3-AFA6-3902-EEF61D2B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A2BD1-9B41-B83B-458F-5802297D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008B-DF65-27CC-724D-6AA18F45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552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9683-E3E5-00EF-EBC7-07F2E6BD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0B532-11A5-768D-7419-1B9D50296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85297-B95C-FED5-1135-94C43FB3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C8890-539B-650D-BB46-C26BC1F6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9F2EF-4BBB-DB23-CBAF-74E1426E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0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3CB22-F684-ED92-97D5-351C84FD2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C92AA-D6BB-40F1-DF62-17AF5917A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6EF5A-B12F-620B-8F6E-D3A4CC65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AC15E-F3B3-F160-E1CA-0B374012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8A4F0-5F48-8D13-9BA7-4E3DE4F6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01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3677-E50E-9BDF-69B2-A10778C9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7B640-E7C0-B679-6B82-051FA4C0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B3BD2-E9DF-68A9-15D2-33EB4166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9333-6289-7B7C-A91E-E5FCE013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44F8-13C6-CBCC-D45B-AA73A44E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4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D87A-8BBC-50F2-5951-DF861163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E75FF-590D-DC3D-2BC2-165AA1F11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9790-55B9-CF52-64BE-1788DE4C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3ED03-FA00-24F0-D06E-8247FB72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997D9-72A2-4C0F-3B44-3A4D2E53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60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2BA7-4501-9A75-8FB6-6B3367F0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925D5-A18B-D793-FAC2-41D25C6A6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D6761-7B24-F0DC-36E1-437FF0356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9D8AC-D95E-5A91-1B77-DA60FC75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D9413-0565-532A-DAC4-75F08D5CB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F1707-7848-F87E-5C45-A6F3FB19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23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43FB-C4AB-81F7-F55B-E326575F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0EDE5-ACD7-C82B-C465-CA25DF2E1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31ACD-217F-D673-1D26-06A7798D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E8ED4-5051-19E4-60CB-BB5BBC6DE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0C5AD-FB14-0E75-637E-50B51135B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BD6E2-C7D0-6D67-E4C6-7D288399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4C85F8-1E52-A386-3A25-539E02EA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6EC3A-9DB8-6F68-5EA7-936C9CBA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74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EFDE-2751-DD65-29F3-FB8AA1FF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4AC8C-233C-F278-81F7-795EB95C2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1AC4-BE73-E385-6A70-3728C6EA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720BE-814B-8D39-E54F-2E7ECA3C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222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E561A-3BEE-0898-DAE3-80B58CF97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F5CA6-60BA-887E-D7F1-2285B0B3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9B08E-DD08-317C-B7AC-0546D5A0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86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122C-90E8-1033-25BE-27351E64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D1953-500E-F7EE-850F-A8F9918A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2E49E-AEFE-9BD4-A97D-5CFCBE38B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59F2D-B1C4-3ABC-BBE7-53C73B3E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8DD30-A435-FA7A-29BE-5A87076E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8BAF4-76AC-3319-19C6-983ECCF7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765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5AAB-B6BA-D133-A43A-277511E1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3A9BD-CD02-5CFC-9F20-7ADC51A54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EAD3A-8DD0-8A47-91C5-897DBC272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3BA3C-77A8-AF40-27CA-32FC5029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86C8-7755-1C2F-1086-AB718605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DB391-1788-408A-B61B-417BC558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546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BFFDE1-C02D-F116-3D8E-43FCB96B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B92A4-26C7-6CF7-C789-889EF047E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94C88-26DF-D6B8-B08B-5EB77A3D1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6CE89-D46F-435B-92D9-3AC9AD16A57A}" type="datetimeFigureOut">
              <a:rPr lang="en-AU" smtClean="0"/>
              <a:t>11/11/2022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B4AA5-DFF9-FE1B-4871-E7B35370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0A591-933A-7BA9-78AE-5E58934E8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C6191-C329-481F-85F2-85E3C6965E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418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rgbClr val="FFFF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E665-2AC3-F067-222A-3A2CAEA23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Portfolio Slide Deck</a:t>
            </a:r>
          </a:p>
        </p:txBody>
      </p:sp>
    </p:spTree>
    <p:extLst>
      <p:ext uri="{BB962C8B-B14F-4D97-AF65-F5344CB8AC3E}">
        <p14:creationId xmlns:p14="http://schemas.microsoft.com/office/powerpoint/2010/main" val="238047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FFF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BB80-6C8F-5CD9-E22C-A36216D0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506" y="365126"/>
            <a:ext cx="5132294" cy="459628"/>
          </a:xfrm>
        </p:spPr>
        <p:txBody>
          <a:bodyPr>
            <a:normAutofit fontScale="90000"/>
          </a:bodyPr>
          <a:lstStyle/>
          <a:p>
            <a:r>
              <a:rPr lang="en-AU" dirty="0"/>
              <a:t>Website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9E5517-88C3-D465-4514-2EBE4A1241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4" y="593957"/>
            <a:ext cx="4945860" cy="246529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FF73A7-B8C5-BBC3-A137-636BE52287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7" y="3331208"/>
            <a:ext cx="5111493" cy="230832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0DA235-2584-2D40-0C3D-81589626D4BB}"/>
              </a:ext>
            </a:extLst>
          </p:cNvPr>
          <p:cNvSpPr txBox="1"/>
          <p:nvPr/>
        </p:nvSpPr>
        <p:spPr>
          <a:xfrm>
            <a:off x="5518812" y="1299883"/>
            <a:ext cx="60698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My portfolio website features;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My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About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My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Blog &amp; contact me section.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It also has links to social platforms &amp; a PDF resume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63B7D-7451-9B61-5067-CD0B1103ED7D}"/>
              </a:ext>
            </a:extLst>
          </p:cNvPr>
          <p:cNvSpPr txBox="1"/>
          <p:nvPr/>
        </p:nvSpPr>
        <p:spPr>
          <a:xfrm>
            <a:off x="5585012" y="3684494"/>
            <a:ext cx="54684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navigation bar is easy to read and has a highlight feature when hovering over the menu.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Clicking on the menu item will take you directly to the section of the page you requested.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901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rgbClr val="FFFF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57BA-70B6-F6E6-62CF-6904ADEC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569"/>
          </a:xfrm>
        </p:spPr>
        <p:txBody>
          <a:bodyPr/>
          <a:lstStyle/>
          <a:p>
            <a:pPr algn="ctr"/>
            <a:r>
              <a:rPr lang="en-AU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D520-0E5F-6132-3444-73598C0B09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This section describes a brief overview of my experience 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It also gives my clients some insight into who I am &amp; what I do in my free time to make it feel more personal.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A61217-7FB1-E19B-75BE-62601922B2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954433"/>
            <a:ext cx="5432610" cy="2913401"/>
          </a:xfrm>
        </p:spPr>
      </p:pic>
    </p:spTree>
    <p:extLst>
      <p:ext uri="{BB962C8B-B14F-4D97-AF65-F5344CB8AC3E}">
        <p14:creationId xmlns:p14="http://schemas.microsoft.com/office/powerpoint/2010/main" val="98141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rgbClr val="FFFF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234A-47C8-23AF-C3E2-8A1D878BA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10" y="377828"/>
            <a:ext cx="4981574" cy="841373"/>
          </a:xfrm>
        </p:spPr>
        <p:txBody>
          <a:bodyPr/>
          <a:lstStyle/>
          <a:p>
            <a:pPr algn="ctr"/>
            <a:r>
              <a:rPr lang="en-AU" dirty="0"/>
              <a:t>Blog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AA04E4-A44F-CCC8-1EE2-F0049A83C0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6" y="1942855"/>
            <a:ext cx="4606342" cy="175669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B37065-CDAB-E870-0160-102F07399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3" y="4055145"/>
            <a:ext cx="4619625" cy="181542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F66BD-1B48-DABE-9A24-48E317CB9AE9}"/>
              </a:ext>
            </a:extLst>
          </p:cNvPr>
          <p:cNvSpPr txBox="1"/>
          <p:nvPr/>
        </p:nvSpPr>
        <p:spPr>
          <a:xfrm>
            <a:off x="6675579" y="475071"/>
            <a:ext cx="4619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blog section features x6 blog articles that all link to another page to read the full article.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posts all have a published date &amp; access to the full navigation bar &amp; social links/ contact details.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67DBC8-0A4F-81B0-9D0F-AB404CDAA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18" y="2932642"/>
            <a:ext cx="4805932" cy="1732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B81113-A6F2-A426-35F0-0093CE582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18" y="4664745"/>
            <a:ext cx="4805933" cy="18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0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rgbClr val="FFFF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60300-7D42-109E-684A-8F30F0827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52" y="2677299"/>
            <a:ext cx="6321494" cy="3204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A7B0B8-A266-46BD-6053-D79D717B396D}"/>
              </a:ext>
            </a:extLst>
          </p:cNvPr>
          <p:cNvSpPr txBox="1"/>
          <p:nvPr/>
        </p:nvSpPr>
        <p:spPr>
          <a:xfrm>
            <a:off x="4635439" y="619899"/>
            <a:ext cx="292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Contact Details &amp; Social 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9BD1E-8929-557C-37A2-D3E791E9E06C}"/>
              </a:ext>
            </a:extLst>
          </p:cNvPr>
          <p:cNvSpPr txBox="1"/>
          <p:nvPr/>
        </p:nvSpPr>
        <p:spPr>
          <a:xfrm>
            <a:off x="1796041" y="1371600"/>
            <a:ext cx="8599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/>
              <a:t>This section features an email address,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/>
              <a:t>Links to; GitHub, twitter, LinkedIn &amp; Instagram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/>
              <a:t>It also offers a hover over feature so clients can easily see which icon they want to click</a:t>
            </a:r>
          </a:p>
        </p:txBody>
      </p:sp>
    </p:spTree>
    <p:extLst>
      <p:ext uri="{BB962C8B-B14F-4D97-AF65-F5344CB8AC3E}">
        <p14:creationId xmlns:p14="http://schemas.microsoft.com/office/powerpoint/2010/main" val="346617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rgbClr val="FFFF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EFCD06-8F31-BFBB-A96E-BD84EA37B1FF}"/>
              </a:ext>
            </a:extLst>
          </p:cNvPr>
          <p:cNvSpPr txBox="1"/>
          <p:nvPr/>
        </p:nvSpPr>
        <p:spPr>
          <a:xfrm>
            <a:off x="4400550" y="552450"/>
            <a:ext cx="22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Development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C0BD39-1F94-B230-955E-429F639B8BED}"/>
              </a:ext>
            </a:extLst>
          </p:cNvPr>
          <p:cNvSpPr txBox="1"/>
          <p:nvPr/>
        </p:nvSpPr>
        <p:spPr>
          <a:xfrm>
            <a:off x="1857375" y="1571625"/>
            <a:ext cx="8915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my portfolio, I wanted to make it easy to navigate, </a:t>
            </a:r>
          </a:p>
          <a:p>
            <a:r>
              <a:rPr lang="en-AU" dirty="0"/>
              <a:t>also obvious what I do &amp; what sort of services I offer.</a:t>
            </a:r>
          </a:p>
          <a:p>
            <a:endParaRPr lang="en-AU" dirty="0"/>
          </a:p>
          <a:p>
            <a:r>
              <a:rPr lang="en-AU" dirty="0"/>
              <a:t>I used the layout with the scroll down feature as it felt less messy then jumping around to different pages.</a:t>
            </a:r>
          </a:p>
          <a:p>
            <a:r>
              <a:rPr lang="en-AU" dirty="0"/>
              <a:t>I also took into account the menu bar should navigate directly to the section of the website the client is looking for. </a:t>
            </a:r>
          </a:p>
          <a:p>
            <a:endParaRPr lang="en-AU" dirty="0"/>
          </a:p>
          <a:p>
            <a:r>
              <a:rPr lang="en-AU" dirty="0"/>
              <a:t>I found challenges with images, sizing &amp; getting them to fit correctly to the page with CSS but fondly enough I enjoyed the styling of the website the most. Once I got the hang of what I was doing it was really fun. </a:t>
            </a:r>
          </a:p>
          <a:p>
            <a:endParaRPr lang="en-AU" dirty="0"/>
          </a:p>
          <a:p>
            <a:r>
              <a:rPr lang="en-AU" dirty="0"/>
              <a:t>I found challenges at the end with Netlify accepting images, however they show and load on my direct link to the website.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776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FFFF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D9B3B-6301-C548-1767-CA9FC3C54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6" y="0"/>
            <a:ext cx="4020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9DDD9-FEA0-9136-03A7-5FEF930595BE}"/>
              </a:ext>
            </a:extLst>
          </p:cNvPr>
          <p:cNvSpPr txBox="1"/>
          <p:nvPr/>
        </p:nvSpPr>
        <p:spPr>
          <a:xfrm>
            <a:off x="7400925" y="876300"/>
            <a:ext cx="275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Wireframes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11293-9B29-4B8F-DF99-28D91BB26854}"/>
              </a:ext>
            </a:extLst>
          </p:cNvPr>
          <p:cNvSpPr txBox="1"/>
          <p:nvPr/>
        </p:nvSpPr>
        <p:spPr>
          <a:xfrm>
            <a:off x="5476875" y="2019300"/>
            <a:ext cx="616063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This is how I originally designed my website &amp; I </a:t>
            </a:r>
          </a:p>
          <a:p>
            <a:pPr algn="ctr"/>
            <a:r>
              <a:rPr lang="en-AU" sz="2400" dirty="0"/>
              <a:t>pretty much stayed with this design and layout bar some more</a:t>
            </a:r>
          </a:p>
          <a:p>
            <a:pPr algn="ctr"/>
            <a:r>
              <a:rPr lang="en-AU" sz="2400" dirty="0"/>
              <a:t>Graphical changes as started my project.</a:t>
            </a:r>
          </a:p>
          <a:p>
            <a:pPr algn="ctr"/>
            <a:endParaRPr lang="en-AU" sz="2400" dirty="0"/>
          </a:p>
          <a:p>
            <a:pPr algn="ctr"/>
            <a:r>
              <a:rPr lang="en-AU" sz="2400" dirty="0"/>
              <a:t>I new I would be going with a burnt orange/ apricot pink theme with some black &amp; stuck </a:t>
            </a:r>
            <a:r>
              <a:rPr lang="en-AU" sz="2400"/>
              <a:t>with that. </a:t>
            </a:r>
            <a:endParaRPr lang="en-AU" sz="2400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33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Portfolio Slide Deck</vt:lpstr>
      <vt:lpstr>Website Overview</vt:lpstr>
      <vt:lpstr>Who am I</vt:lpstr>
      <vt:lpstr>Blog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Slide Deck</dc:title>
  <dc:creator>kaylene vogel</dc:creator>
  <cp:lastModifiedBy>kaylene vogel</cp:lastModifiedBy>
  <cp:revision>1</cp:revision>
  <dcterms:created xsi:type="dcterms:W3CDTF">2022-11-11T11:26:07Z</dcterms:created>
  <dcterms:modified xsi:type="dcterms:W3CDTF">2022-11-11T11:26:31Z</dcterms:modified>
</cp:coreProperties>
</file>